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raunces Extra Bold" panose="020B0604020202020204" charset="0"/>
      <p:regular r:id="rId10"/>
    </p:embeddedFont>
    <p:embeddedFont>
      <p:font typeface="Nobil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0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579" y="524947"/>
            <a:ext cx="7807643" cy="2469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450"/>
              </a:lnSpc>
              <a:buNone/>
            </a:pPr>
            <a:r>
              <a:rPr lang="en-US" sz="5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Recommendation System Using AI and Chatbot</a:t>
            </a:r>
            <a:endParaRPr lang="en-US" sz="5150" dirty="0"/>
          </a:p>
        </p:txBody>
      </p:sp>
      <p:sp>
        <p:nvSpPr>
          <p:cNvPr id="4" name="Text 1"/>
          <p:cNvSpPr/>
          <p:nvPr/>
        </p:nvSpPr>
        <p:spPr>
          <a:xfrm>
            <a:off x="6154579" y="3281243"/>
            <a:ext cx="7807643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will discuss a cutting-edge crop recommendation system designed to assist farmers in making informed decisions, ultimately leading to increased yields and sustainable practices.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4579" y="4412456"/>
            <a:ext cx="7807643" cy="679966"/>
          </a:xfrm>
          <a:prstGeom prst="roundRect">
            <a:avLst>
              <a:gd name="adj" fmla="val 2527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345436" y="4603313"/>
            <a:ext cx="306431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Madhumeeta Omprakash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154579" y="5283279"/>
            <a:ext cx="7807643" cy="679966"/>
          </a:xfrm>
          <a:prstGeom prst="roundRect">
            <a:avLst>
              <a:gd name="adj" fmla="val 2527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345436" y="5474137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Nithya J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154579" y="6154103"/>
            <a:ext cx="7807643" cy="679966"/>
          </a:xfrm>
          <a:prstGeom prst="roundRect">
            <a:avLst>
              <a:gd name="adj" fmla="val 25270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6345436" y="6344960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Namrata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154579" y="7024926"/>
            <a:ext cx="7807643" cy="679966"/>
          </a:xfrm>
          <a:prstGeom prst="roundRect">
            <a:avLst>
              <a:gd name="adj" fmla="val 2527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345436" y="7215783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Varshitha M L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291DB-FFF8-6436-A787-8F6727072DD5}"/>
              </a:ext>
            </a:extLst>
          </p:cNvPr>
          <p:cNvSpPr/>
          <p:nvPr/>
        </p:nvSpPr>
        <p:spPr>
          <a:xfrm>
            <a:off x="12422459" y="7828156"/>
            <a:ext cx="2096429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328"/>
            <a:ext cx="5687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07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often struggle to select the right crops for specific soil and environmental conditions, leading to poor crop yields and inefficiencies.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51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Crop Recommendation System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uses AI to recommend the most suitable crops based on various environmental and soil factors.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74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incorporates a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Chatbot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providing personalized recommendations and explanations to users based on their inputs.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58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Benefits: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73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farmers choose the best crops for optimal yields.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160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clear, AI-generated explanations for the recommendations.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9582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User-friendly interface for easy interaction with the system.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D7526A-A0D3-16ED-D21F-A388FF7756F8}"/>
              </a:ext>
            </a:extLst>
          </p:cNvPr>
          <p:cNvSpPr/>
          <p:nvPr/>
        </p:nvSpPr>
        <p:spPr>
          <a:xfrm>
            <a:off x="12433611" y="7649737"/>
            <a:ext cx="2196790" cy="579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5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Backend: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2167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Used for developing the recommendation logic and integrating the AI chatbot.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218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GPT-4 model used to generate detailed explanations for crop recommendations.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269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 &amp; NumPy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Data manipulation and calculations, such as distance metrics, for crop recommendation.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078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259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For building a clean and interactive user interface.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31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Flask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Backend framework to serve the application.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DB24E-14A6-778B-3510-A02B79A1A57F}"/>
              </a:ext>
            </a:extLst>
          </p:cNvPr>
          <p:cNvSpPr/>
          <p:nvPr/>
        </p:nvSpPr>
        <p:spPr>
          <a:xfrm>
            <a:off x="12756995" y="7761249"/>
            <a:ext cx="1873405" cy="4683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F8190D-82E3-ED0D-BEA6-3AE4F0A1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036" y="-16317"/>
            <a:ext cx="6132695" cy="8245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8743" y="573405"/>
            <a:ext cx="7839313" cy="2329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Statement: Farmers struggle to choose the right crops for specific soil and environmental conditions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43" y="3182779"/>
            <a:ext cx="932021" cy="14911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0323" y="3369112"/>
            <a:ext cx="2678549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Access to Data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50323" y="3772138"/>
            <a:ext cx="6627733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often lack access to comprehensive and readily available information on soil properties, climate patterns, and crop suitability.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43" y="4673918"/>
            <a:ext cx="932021" cy="14911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0323" y="4860250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Expertise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50323" y="5263277"/>
            <a:ext cx="6627733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all farmers possess the necessary expertise to accurately assess soil conditions, climate risks, and crop requirements for optimal yields.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43" y="6165056"/>
            <a:ext cx="932021" cy="14911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0323" y="6351389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 Constraints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50323" y="6754416"/>
            <a:ext cx="6627733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have limited time and resources to research and analyze data, making it difficult to make informed decisions regarding crop selection.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CF038-77A3-FB96-08DB-3029404CFF0F}"/>
              </a:ext>
            </a:extLst>
          </p:cNvPr>
          <p:cNvSpPr/>
          <p:nvPr/>
        </p:nvSpPr>
        <p:spPr>
          <a:xfrm>
            <a:off x="12656634" y="7656195"/>
            <a:ext cx="1973766" cy="4953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A6E565-AD91-7F36-A0B3-2610D796E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38" y="268947"/>
            <a:ext cx="5669046" cy="3566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EEDDF0-A76B-2D2D-D374-E291DFDA6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50" y="4070389"/>
            <a:ext cx="5377422" cy="3467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AI and Chatbots Can Help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160" y="2410778"/>
            <a:ext cx="3718560" cy="2936200"/>
          </a:xfrm>
          <a:prstGeom prst="roundRect">
            <a:avLst>
              <a:gd name="adj" fmla="val 654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446520" y="2624137"/>
            <a:ext cx="28422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6520" y="3085505"/>
            <a:ext cx="3291840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algorithms can analyze vast datasets, including soil data, climate data, and historical crop performance to provide accurate and tailored recommendations.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080" y="2410778"/>
            <a:ext cx="3718560" cy="2936200"/>
          </a:xfrm>
          <a:prstGeom prst="roundRect">
            <a:avLst>
              <a:gd name="adj" fmla="val 654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784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Chatbot Interface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8440" y="3085505"/>
            <a:ext cx="3291840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chatbot interface allows farmers to easily interact with the system, input their specific needs, and receive personalized recommendations.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160" y="5560338"/>
            <a:ext cx="7650480" cy="1912144"/>
          </a:xfrm>
          <a:prstGeom prst="roundRect">
            <a:avLst>
              <a:gd name="adj" fmla="val 10044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446520" y="5773698"/>
            <a:ext cx="315313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Information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6520" y="6235065"/>
            <a:ext cx="7223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can access real-time information on weather forecasts, soil conditions, and market trends through the chatbot, making informed decisions based on current conditions.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06E46C-DAEB-1A85-CBC3-ED36097F102D}"/>
              </a:ext>
            </a:extLst>
          </p:cNvPr>
          <p:cNvSpPr/>
          <p:nvPr/>
        </p:nvSpPr>
        <p:spPr>
          <a:xfrm>
            <a:off x="12734693" y="7750098"/>
            <a:ext cx="1895707" cy="397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87D08-9DA5-E6BB-DCAC-4B499CEF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5740"/>
            <a:ext cx="14827600" cy="79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3D19C-5E4E-4502-1820-9B56E811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7" y="111512"/>
            <a:ext cx="14533474" cy="81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396</Words>
  <Application>Microsoft Office PowerPoint</Application>
  <PresentationFormat>Custom</PresentationFormat>
  <Paragraphs>41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Fraunces Extra Bold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varshu ml</cp:lastModifiedBy>
  <cp:revision>2</cp:revision>
  <dcterms:created xsi:type="dcterms:W3CDTF">2024-11-29T12:31:19Z</dcterms:created>
  <dcterms:modified xsi:type="dcterms:W3CDTF">2024-11-29T13:01:40Z</dcterms:modified>
</cp:coreProperties>
</file>